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b97924b1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b97924b1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b97924b1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b97924b1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b97924b1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b97924b1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4efa7c4b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4efa7c4b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4efa7c4b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4efa7c4b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b97924b1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b97924b1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22373fe0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22373fe0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b97924b1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b97924b1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b97924b1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b97924b1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b97924b1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b97924b1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b97924b1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b97924b1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b97924b1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b97924b1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oodlooker.ru/gliding-disk.html#:~:text=%D0%93%D0%BB%D0%B0%D0%B9%D0%B4%D0%B8%D0%BD%D0%B3%20%E2%80%93%20%D1%8D%D1%82%D0%BE%20%D0%BE%D1%81%D0%BE%D0%B1%D1%8B%D0%B9%20%D0%B2%D0%B8%D0%B4%20%D1%82%D1%80%D0%B5%D0%BD%D0%B8%D1%80%D0%BE%D0%B2%D0%BA%D0%B8,%D0%B3%D0%BB%D0%B0%D0%B9%D0%B4%D0%B8%D0%BD%D0%B3%2D%D1%82%D1%80%D0%B5%D0%BD%D0%B8%D1%80%D0%BE%D0%B2%D0%BA%D0%B8%20%D0%B2%D0%B0%D0%BC%20%D0%BE%D0%BF%D1%80%D0%B5%D0%B4%D0%B5%D0%BB%D0%B5%D0%BD%D0%BD%D0%BE%20%D0%BF%D0%BE%D0%BD%D1%80%D0%B0%D0%B2%D1%8F%D1%82%D1%81%D1%8F." TargetMode="External"/><Relationship Id="rId4" Type="http://schemas.openxmlformats.org/officeDocument/2006/relationships/hyperlink" Target="https://atletika24.ru/blog/glayding-diski/" TargetMode="External"/><Relationship Id="rId5" Type="http://schemas.openxmlformats.org/officeDocument/2006/relationships/hyperlink" Target="https://www.passion.ru/diet/fitnes/glayding-5-effektivnyh-uprazhneniy-154822.ht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003700"/>
            <a:ext cx="8520600" cy="11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700"/>
              <a:t>Глайдинг</a:t>
            </a:r>
            <a:endParaRPr sz="47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0952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подготовила студентка 3ИВТ1.2 Логинова Софья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358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Упражнение 7. </a:t>
            </a:r>
            <a:r>
              <a:rPr lang="ru"/>
              <a:t>Ступенчатые отжимания</a:t>
            </a:r>
            <a:endParaRPr/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311700" y="1206575"/>
            <a:ext cx="3844800" cy="28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Начните в упоре лежа, слайдеры под ладонями. Вытолкните правую ладонь вперед на 10-20 сантиметров. В этом положении отожмитесь. Поменяйте положение рук, чтобы впереди была левая, и снова отожмитесь. Продолжайте, меняя сторону. Чтобы упростить: Отжимайтесь с коленей.</a:t>
            </a: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9625" y="1568463"/>
            <a:ext cx="4682701" cy="2634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358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Упражнение 8. Отжимания</a:t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960375"/>
            <a:ext cx="3844800" cy="38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Встаньте на четвереньки, ноги вместе, ладонями упритесь в тарелки, сведите их вместе, выпрямите руки. Опуская одновременно таз и плечи, начинайте скользить ладонями в стороны. При этом локти сгибайте до прямого угла, корпус опускайте практически к полу, напрягайте пресс. После с усилием скользите обратно в исходную позицию. </a:t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225" y="1481875"/>
            <a:ext cx="4682700" cy="2635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358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Упражнение 9. Плавание брасом</a:t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311700" y="960375"/>
            <a:ext cx="3844800" cy="38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Лягте на живот, выпрямитесь, ладони положите на тарелки. Толкайте ладонями тарелки, представляя, как будто плывете брассом, то есть вытягивайтесь за руками, раскрывая их в стороны, как будто расталкиваете воду, и описывайте круг.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Затем, сгибая локти, «выныривайте» наверх, сильно сжимая лопатки.</a:t>
            </a:r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225" y="1567975"/>
            <a:ext cx="4682700" cy="2635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Список источников:</a:t>
            </a:r>
            <a:endParaRPr/>
          </a:p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 u="sng">
                <a:solidFill>
                  <a:schemeClr val="hlink"/>
                </a:solidFill>
                <a:hlinkClick r:id="rId3"/>
              </a:rPr>
              <a:t>Что такое глайдинг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 u="sng">
                <a:solidFill>
                  <a:schemeClr val="hlink"/>
                </a:solidFill>
                <a:hlinkClick r:id="rId4"/>
              </a:rPr>
              <a:t>Упражнения Атлетика24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 u="sng">
                <a:solidFill>
                  <a:schemeClr val="hlink"/>
                </a:solidFill>
                <a:hlinkClick r:id="rId5"/>
              </a:rPr>
              <a:t>Упражнения passion.ru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такое глайдинг?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b="1" lang="ru" sz="2800"/>
              <a:t>Глайдинг </a:t>
            </a:r>
            <a:r>
              <a:rPr lang="ru" sz="2800"/>
              <a:t>— это особый вид тренировки, в основе которого лежит принцип скольжения со специальными круглыми дисками.</a:t>
            </a:r>
            <a:endParaRPr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История возникновения г</a:t>
            </a:r>
            <a:r>
              <a:rPr lang="ru"/>
              <a:t>лайдинга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800"/>
              <a:t>Глайдинг-тренировки были разработаны американским фитнес-тренером Минди Милрей, которая хотела создать эффективную программу без прыжков и ударных нагрузок. Минди более 5 лет посвятила научным исследованиям, которые доказали высокую эффективность этого фитнес-инвентаря.</a:t>
            </a:r>
            <a:endParaRPr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358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Упражнение 1. Выпады назад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98300" y="1073700"/>
            <a:ext cx="3844800" cy="15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ИП: стоя, ноги на слайдерах. Согните правую ногу и скользните правой ступней назад в глубокий выпад. Левая стопа не двигается. Выпрямите ногу и вернитесь в исходное положение. Повторите на другую сторону. Чтобы упростить: Уберите слайдер из-под неподвижной ноги, чтобы проще сохранять баланс.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2825" y="1481875"/>
            <a:ext cx="4596099" cy="2585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358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Упражнение 2. </a:t>
            </a:r>
            <a:r>
              <a:rPr lang="ru"/>
              <a:t>Боковые выпады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98300" y="931150"/>
            <a:ext cx="3844800" cy="15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/>
              <a:t>ИП:</a:t>
            </a:r>
            <a:r>
              <a:rPr lang="ru" sz="1700"/>
              <a:t> стоя, обе ноги на слайдерах, ноги на ширине плеч. Напрягите ягодицы и отведите бедра назад, одновременно выталкивая правую ногу вправо и сгибая левую. Колено согнутой ноги не должно выходить за носок! Вытяните правую ногу как можно дальше. Вес тела почти целиком приходится на левую ногу. Подтяните правую ногу обратно к центру и выпрямите левую. Повторите на другую сторону.</a:t>
            </a:r>
            <a:endParaRPr sz="1700"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0125" y="1429925"/>
            <a:ext cx="4596099" cy="2585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358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Упражнение 3. </a:t>
            </a:r>
            <a:r>
              <a:rPr lang="ru"/>
              <a:t>Скалолаз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429925"/>
            <a:ext cx="3844800" cy="28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ИП: классическая поза планки, оба носка на дисках. Согните правое колено к груди, не поднимайте ягодицы. Вернитесь в и.п., повторите левой ногой. Чем быстрее вы двигаетесь, тем выше нагрузка.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900" y="1429925"/>
            <a:ext cx="4682701" cy="2634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358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Упражнение 4. </a:t>
            </a:r>
            <a:r>
              <a:rPr lang="ru"/>
              <a:t>Складка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125750"/>
            <a:ext cx="3844800" cy="28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ИП: классическая поза планки, оба носка на дисках. </a:t>
            </a:r>
            <a:r>
              <a:rPr lang="ru"/>
              <a:t>Подтяните оба колена к груди, затем оттолкните их в исходное положение. Плечи, спина, ягодицы не меняют положения, пока ноги двигаются. Чтобы увеличить нагрузку и добавить динамики, скручивайте таз, направляя колени вправо-влево, потом вернитесь в планку.</a:t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900" y="1707000"/>
            <a:ext cx="4682701" cy="2634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358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Упражнение 5. Гора с отжиманием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379750"/>
            <a:ext cx="3844800" cy="28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ИП: </a:t>
            </a:r>
            <a:r>
              <a:rPr lang="ru"/>
              <a:t>упор лежа, носки на слайдерах. Напрягите корпус и вытолкните ягодицы к потолку, подтягивая стопы к ладоням. Ладони и плечи не сдвигаются с места. В крайней точке отожмитесь от пола. Скользните в исходное положение, повторите.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0850" y="1637725"/>
            <a:ext cx="4682701" cy="2634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358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Упражнение 6. Скользящие берпи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656825"/>
            <a:ext cx="3844800" cy="28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Стоя обеими ногами на слайдерах, присядьте, поставьте ладони на пол и скользните ногами назад в упор лежа. Отожмитесь. Подтяните колени к груди и встаньте. Повторите.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900" y="1508738"/>
            <a:ext cx="4682701" cy="2634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